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9" r:id="rId5"/>
    <p:sldId id="270" r:id="rId6"/>
    <p:sldId id="272" r:id="rId7"/>
    <p:sldId id="288" r:id="rId8"/>
    <p:sldId id="274" r:id="rId9"/>
    <p:sldId id="273" r:id="rId10"/>
    <p:sldId id="260" r:id="rId11"/>
    <p:sldId id="275" r:id="rId12"/>
    <p:sldId id="277" r:id="rId13"/>
    <p:sldId id="279" r:id="rId14"/>
    <p:sldId id="280" r:id="rId15"/>
    <p:sldId id="262" r:id="rId16"/>
    <p:sldId id="290" r:id="rId17"/>
    <p:sldId id="291" r:id="rId18"/>
    <p:sldId id="283" r:id="rId19"/>
    <p:sldId id="284" r:id="rId20"/>
    <p:sldId id="285" r:id="rId21"/>
    <p:sldId id="286" r:id="rId22"/>
    <p:sldId id="287" r:id="rId23"/>
    <p:sldId id="289" r:id="rId24"/>
    <p:sldId id="276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Nadia Maria Orlando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O46001288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59B4653-EEA1-4C40-8EFE-BEC32F717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143" y="2856166"/>
            <a:ext cx="7722484" cy="116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AE8C090-F819-4D6C-B352-6E1E68931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087" y="1004867"/>
            <a:ext cx="2705478" cy="233395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695706E-5EF3-41CC-B87A-F9055828C45B}"/>
              </a:ext>
            </a:extLst>
          </p:cNvPr>
          <p:cNvSpPr txBox="1"/>
          <p:nvPr/>
        </p:nvSpPr>
        <p:spPr>
          <a:xfrm>
            <a:off x="5084626" y="635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71535CE-0F0D-4745-8229-50845730D1DC}"/>
              </a:ext>
            </a:extLst>
          </p:cNvPr>
          <p:cNvSpPr txBox="1"/>
          <p:nvPr/>
        </p:nvSpPr>
        <p:spPr>
          <a:xfrm>
            <a:off x="9417388" y="63553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C8230BDE-42D4-46ED-9CFF-2FCBBFB77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6165" y="3734783"/>
            <a:ext cx="2564577" cy="12424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3C0A525-C0FF-435A-A41B-B19EEB987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06" y="1015009"/>
            <a:ext cx="2152950" cy="491558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92C444-0750-4FFA-BEDE-DEF4A581E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898" y="1004867"/>
            <a:ext cx="232442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1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BF63C8-256B-456A-978C-F3B701BFA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899" y="1649641"/>
            <a:ext cx="8076201" cy="504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61E0311-10DB-4EF2-B08E-4CFDEB89C2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05" r="1363"/>
          <a:stretch/>
        </p:blipFill>
        <p:spPr>
          <a:xfrm>
            <a:off x="2563175" y="160160"/>
            <a:ext cx="6875706" cy="361539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2E84091-BF7B-49A9-9BFC-7571F47AE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3" b="5196"/>
          <a:stretch/>
        </p:blipFill>
        <p:spPr>
          <a:xfrm>
            <a:off x="2658147" y="3764665"/>
            <a:ext cx="6875706" cy="309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6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4A5D89B-3621-4D83-AB73-5DFBFE0612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"/>
          <a:stretch/>
        </p:blipFill>
        <p:spPr>
          <a:xfrm>
            <a:off x="1464453" y="699707"/>
            <a:ext cx="9263094" cy="516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3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4EDB9BA-B4BA-43A5-B1ED-6CE1A94BA42A}"/>
              </a:ext>
            </a:extLst>
          </p:cNvPr>
          <p:cNvSpPr txBox="1"/>
          <p:nvPr/>
        </p:nvSpPr>
        <p:spPr>
          <a:xfrm>
            <a:off x="7571086" y="198948"/>
            <a:ext cx="9144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HTML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D619CAB-1B82-4866-9479-5B9A6DCAE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440" y="614446"/>
            <a:ext cx="6401693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5CBC5F-A56F-4066-9290-29160394A2FA}"/>
              </a:ext>
            </a:extLst>
          </p:cNvPr>
          <p:cNvSpPr txBox="1"/>
          <p:nvPr/>
        </p:nvSpPr>
        <p:spPr>
          <a:xfrm>
            <a:off x="5519945" y="1575461"/>
            <a:ext cx="102153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CSS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16471CB-810A-40DD-8DF1-E6347F1B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1" y="2017198"/>
            <a:ext cx="1890468" cy="443310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B7F2546-489A-4A64-8301-00CAF34D2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221" y="2017198"/>
            <a:ext cx="1795026" cy="46420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BB42BF4-64B6-4515-A18C-7E4CF9240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267" y="2017198"/>
            <a:ext cx="2449535" cy="46420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C3CFA55-A5E7-4A5D-A37B-CF69B11DD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698" y="2006347"/>
            <a:ext cx="3230236" cy="474141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E1043F23-18D4-4575-AF1B-980C720BB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1702" y="2006347"/>
            <a:ext cx="2181529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E5CBC5F-A56F-4066-9290-29160394A2FA}"/>
              </a:ext>
            </a:extLst>
          </p:cNvPr>
          <p:cNvSpPr txBox="1"/>
          <p:nvPr/>
        </p:nvSpPr>
        <p:spPr>
          <a:xfrm>
            <a:off x="5519945" y="1575461"/>
            <a:ext cx="1021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CSS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A5D759-0A2A-4062-8723-0C3F28C1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81" y="1983156"/>
            <a:ext cx="2562583" cy="44011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10C5898-EF4C-40F8-B86F-95200406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072" y="1972258"/>
            <a:ext cx="2236303" cy="468927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D361229-3ACF-45B5-AB78-715C95C22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83" y="1972258"/>
            <a:ext cx="2248703" cy="468927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F60FA7B-D75D-4210-8F00-798DBEE8C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7" y="1983650"/>
            <a:ext cx="2703296" cy="199896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6C85968-330A-4F45-A776-4F5D24E13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894" y="1972258"/>
            <a:ext cx="1805458" cy="480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6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6CA4FDC-DEF8-48C4-8EC5-56A374C37018}"/>
              </a:ext>
            </a:extLst>
          </p:cNvPr>
          <p:cNvSpPr txBox="1"/>
          <p:nvPr/>
        </p:nvSpPr>
        <p:spPr>
          <a:xfrm>
            <a:off x="5053013" y="1525782"/>
            <a:ext cx="184826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2EFA623-F3C0-4975-B641-7981DCE6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6" y="1941280"/>
            <a:ext cx="4601568" cy="15896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D9E31FB-4851-452D-A9AE-88247040A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715" y="1942148"/>
            <a:ext cx="3394839" cy="450815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1FF884C-F376-424F-80EA-56106546D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1233" y="1941657"/>
            <a:ext cx="3111088" cy="117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2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647003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35F7FB8-D764-433B-B5D7-C0A741B66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143" y="2116177"/>
            <a:ext cx="7687748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0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58" y="994036"/>
            <a:ext cx="6555347" cy="5546047"/>
          </a:xfrm>
        </p:spPr>
        <p:txBody>
          <a:bodyPr anchor="ctr">
            <a:normAutofit/>
          </a:bodyPr>
          <a:lstStyle/>
          <a:p>
            <a:pPr lvl="1"/>
            <a:r>
              <a:rPr lang="it-IT" sz="1800" dirty="0">
                <a:latin typeface="Century Gothic" panose="020B0502020202020204" pitchFamily="34" charset="0"/>
              </a:rPr>
              <a:t>La mia applicazione Web sarà un e-commerce di borse per donna. Nel menù in alto ci saranno i collegamenti alle macrocategorie di articoli in vendita, il carrello e il login al sito. Nella parte sottostante ho inserito alcuni blocchi che rappresentano i vari prodotti e la sezione Preferiti. L’anagrafica di ogni borsa sarà salvata in un database.</a:t>
            </a:r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643659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B6D830-6FB8-4C79-A730-72D7D5682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42" y="2116177"/>
            <a:ext cx="4667901" cy="420111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B061AB-AEC6-40ED-B786-A9E465CD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191" y="2113579"/>
            <a:ext cx="6730720" cy="318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40EBF9E-5206-43CB-819E-54F9BC6F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9529" y="1955806"/>
            <a:ext cx="5369386" cy="469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4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80D5AF6-F53B-471A-9D13-333FE1CC4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77" y="1955806"/>
            <a:ext cx="5595479" cy="466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48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529EA1-3B5D-4038-A628-1E9127C00826}"/>
              </a:ext>
            </a:extLst>
          </p:cNvPr>
          <p:cNvSpPr txBox="1"/>
          <p:nvPr/>
        </p:nvSpPr>
        <p:spPr>
          <a:xfrm>
            <a:off x="4989443" y="1555696"/>
            <a:ext cx="1663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JavaScript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0B85AD-37C4-43F0-BEE0-B3C791977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359" y="1889211"/>
            <a:ext cx="3924210" cy="49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49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dirty="0" err="1">
                <a:solidFill>
                  <a:srgbClr val="FFFFFF"/>
                </a:solidFill>
              </a:rPr>
              <a:t>Footer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8AABD99-50EA-4581-B7D0-7A19ADA6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3" y="1790162"/>
            <a:ext cx="12092773" cy="140765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860689-1DD4-47A4-AF73-DF0C10273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15" y="4562647"/>
            <a:ext cx="2943636" cy="205768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9C19F12B-793E-43BC-8EF7-59FAE9275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239" y="4579318"/>
            <a:ext cx="4299227" cy="103846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EF9C2C-3277-49E2-8252-4AE20F225D60}"/>
              </a:ext>
            </a:extLst>
          </p:cNvPr>
          <p:cNvSpPr txBox="1"/>
          <p:nvPr/>
        </p:nvSpPr>
        <p:spPr>
          <a:xfrm>
            <a:off x="3104536" y="418882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5BB9D53-6395-426F-8BE9-F93877DF4378}"/>
              </a:ext>
            </a:extLst>
          </p:cNvPr>
          <p:cNvSpPr txBox="1"/>
          <p:nvPr/>
        </p:nvSpPr>
        <p:spPr>
          <a:xfrm>
            <a:off x="8547033" y="4209986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54885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4000" dirty="0">
                <a:solidFill>
                  <a:srgbClr val="FFFFFF"/>
                </a:solidFill>
              </a:rPr>
              <a:t>          Layout complessivo HTML+CSS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122416" y="1628698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9481577-4EC0-40AF-9F52-63A320AB6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23" y="1779310"/>
            <a:ext cx="9462107" cy="487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03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DBFCB0-9644-4B84-AE42-455D02C0A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092" y="795131"/>
            <a:ext cx="10513816" cy="50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388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3F0E7DD-F7EF-4524-9843-E0E8BE94A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3"/>
          <a:stretch/>
        </p:blipFill>
        <p:spPr>
          <a:xfrm>
            <a:off x="2189873" y="0"/>
            <a:ext cx="7727850" cy="366134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6E4ED56-6ADB-4E8C-BE35-54C58DC4B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1" b="3167"/>
          <a:stretch/>
        </p:blipFill>
        <p:spPr>
          <a:xfrm>
            <a:off x="2187561" y="3661342"/>
            <a:ext cx="7727850" cy="3138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381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72CFB76-FDAE-4AD4-887F-8C7CEA47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8" y="92099"/>
            <a:ext cx="10495722" cy="504137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9936981-1734-44B1-947D-56904E837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38" y="5133474"/>
            <a:ext cx="10495722" cy="122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10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5608385" y="1550669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40C2221-1CAE-4354-9463-C6F945ED9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57"/>
          <a:stretch/>
        </p:blipFill>
        <p:spPr>
          <a:xfrm>
            <a:off x="222339" y="1855255"/>
            <a:ext cx="11509612" cy="429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9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7483906" y="624751"/>
            <a:ext cx="1258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HTML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0C16B78-4740-448C-B842-EA267C26A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62" y="1053420"/>
            <a:ext cx="4356258" cy="517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130" y="436624"/>
            <a:ext cx="9724030" cy="8342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Header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E52557C-7BC9-4EF3-8A6B-0FA2A2B2C7F0}"/>
              </a:ext>
            </a:extLst>
          </p:cNvPr>
          <p:cNvSpPr txBox="1"/>
          <p:nvPr/>
        </p:nvSpPr>
        <p:spPr>
          <a:xfrm>
            <a:off x="5608385" y="1550669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/>
              <a:t>CSS</a:t>
            </a:r>
            <a:endParaRPr lang="en-US" sz="24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3B69D37-5E1E-4586-AAD3-5EF724CB3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56" y="1911538"/>
            <a:ext cx="2446189" cy="438602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0E85556-5062-4E56-B818-874E60EDB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565" y="1911538"/>
            <a:ext cx="1848232" cy="168307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6CDFDF3-0288-4F6C-AEC5-EA66CA2AC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0" y="1893019"/>
            <a:ext cx="2932436" cy="45923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2B9D3A8-A78E-414B-8CA5-DFD594B9D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849" y="1911538"/>
            <a:ext cx="2371015" cy="425725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4F505F-5427-4187-A4E1-5E5933389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9498" y="1911538"/>
            <a:ext cx="2078841" cy="460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27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120</Words>
  <Application>Microsoft Office PowerPoint</Application>
  <PresentationFormat>Widescreen</PresentationFormat>
  <Paragraphs>38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Office Theme</vt:lpstr>
      <vt:lpstr>MHW2</vt:lpstr>
      <vt:lpstr>Descrizione del progetto</vt:lpstr>
      <vt:lpstr>          Layout complessivo HTML+CSS</vt:lpstr>
      <vt:lpstr>Presentazione standard di PowerPoint</vt:lpstr>
      <vt:lpstr>Presentazione standard di PowerPoint</vt:lpstr>
      <vt:lpstr>Presentazione standard di PowerPoint</vt:lpstr>
      <vt:lpstr>Header</vt:lpstr>
      <vt:lpstr>Header</vt:lpstr>
      <vt:lpstr>Header</vt:lpstr>
      <vt:lpstr>Menù navigazione</vt:lpstr>
      <vt:lpstr>Menù navigazione</vt:lpstr>
      <vt:lpstr>Sezione contenuti</vt:lpstr>
      <vt:lpstr>Presentazione standard di PowerPoint</vt:lpstr>
      <vt:lpstr>Presentazione standard di PowerPoint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Nadia Orlando</cp:lastModifiedBy>
  <cp:revision>26</cp:revision>
  <dcterms:created xsi:type="dcterms:W3CDTF">2021-03-24T16:57:46Z</dcterms:created>
  <dcterms:modified xsi:type="dcterms:W3CDTF">2021-04-12T11:27:40Z</dcterms:modified>
</cp:coreProperties>
</file>